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59" r:id="rId4"/>
    <p:sldId id="260" r:id="rId5"/>
    <p:sldId id="261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0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21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0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98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8E801F-F397-4491-B75E-06A377E9A0CD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1AAF-0BB7-4917-9DD0-E6ED5036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12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48" y="308884"/>
            <a:ext cx="4835883" cy="6296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2891" y="2273575"/>
            <a:ext cx="72664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Housing for Displaced Residents of </a:t>
            </a:r>
          </a:p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Hurricane Harvey</a:t>
            </a:r>
            <a:endParaRPr lang="en-US" sz="44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34048" y="308884"/>
            <a:ext cx="4815069" cy="2777216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3472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48" y="308884"/>
            <a:ext cx="4835883" cy="6296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2891" y="2273575"/>
            <a:ext cx="72664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Housing for Displaced Residents of </a:t>
            </a:r>
          </a:p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Hurricane Harvey</a:t>
            </a:r>
            <a:endParaRPr lang="en-US" sz="44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44454" y="3590924"/>
            <a:ext cx="4815069" cy="1609725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6" y="308884"/>
            <a:ext cx="4875051" cy="63135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2891" y="2273575"/>
            <a:ext cx="72664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Owner’s Request to Provide Emergency Housing Relief</a:t>
            </a:r>
            <a:endParaRPr lang="en-US" sz="44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34048" y="308884"/>
            <a:ext cx="4815069" cy="221524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7781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6" y="308884"/>
            <a:ext cx="4875051" cy="63135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2891" y="2273575"/>
            <a:ext cx="72664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Owner’s Request to Provide Emergency Housing Relief</a:t>
            </a:r>
            <a:endParaRPr lang="en-US" sz="44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34046" y="2443226"/>
            <a:ext cx="4815069" cy="221449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6" y="308884"/>
            <a:ext cx="4875051" cy="63135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2891" y="2273575"/>
            <a:ext cx="72664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Owner’s Request to Provide Emergency Housing Relief</a:t>
            </a:r>
            <a:endParaRPr lang="en-US" sz="4400" b="0" cap="none" spc="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34046" y="4572000"/>
            <a:ext cx="4815069" cy="2050475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40" y="284747"/>
            <a:ext cx="4815069" cy="62564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2891" y="2273575"/>
            <a:ext cx="7266459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Displaced Household </a:t>
            </a:r>
          </a:p>
          <a:p>
            <a:pPr algn="ctr"/>
            <a:r>
              <a:rPr 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Certification</a:t>
            </a:r>
          </a:p>
          <a:p>
            <a:pPr algn="ctr"/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64040" y="308884"/>
            <a:ext cx="4815069" cy="271505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-16043"/>
            <a:ext cx="12192000" cy="685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007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40" y="284747"/>
            <a:ext cx="4815069" cy="62564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2891" y="2273575"/>
            <a:ext cx="7266459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Displaced Household </a:t>
            </a:r>
          </a:p>
          <a:p>
            <a:pPr algn="ctr"/>
            <a:r>
              <a:rPr lang="en-US" sz="4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Certification</a:t>
            </a:r>
          </a:p>
          <a:p>
            <a:pPr algn="ctr"/>
            <a:endParaRPr lang="en-US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64040" y="2947309"/>
            <a:ext cx="4815069" cy="271505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41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Kristoffer R. Quiazon</dc:creator>
  <cp:lastModifiedBy>Kristoffer R. Quiazon</cp:lastModifiedBy>
  <cp:revision>7</cp:revision>
  <dcterms:created xsi:type="dcterms:W3CDTF">2017-09-21T16:06:16Z</dcterms:created>
  <dcterms:modified xsi:type="dcterms:W3CDTF">2017-09-25T22:24:32Z</dcterms:modified>
</cp:coreProperties>
</file>