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E36EE-45AD-402A-93CD-2C6CA5A01F00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297180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72525"/>
            <a:ext cx="297180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C7AD89-7C7E-411C-A170-B08F840F4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57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7E5EDC-AFB0-48E3-AE16-046C3805403D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DCD0-EA7C-465B-AD1E-84654B8C29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7E5EDC-AFB0-48E3-AE16-046C3805403D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DCD0-EA7C-465B-AD1E-84654B8C29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7E5EDC-AFB0-48E3-AE16-046C3805403D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DCD0-EA7C-465B-AD1E-84654B8C29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7E5EDC-AFB0-48E3-AE16-046C3805403D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DCD0-EA7C-465B-AD1E-84654B8C29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7E5EDC-AFB0-48E3-AE16-046C3805403D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DCD0-EA7C-465B-AD1E-84654B8C29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7E5EDC-AFB0-48E3-AE16-046C3805403D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DCD0-EA7C-465B-AD1E-84654B8C29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7E5EDC-AFB0-48E3-AE16-046C3805403D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DCD0-EA7C-465B-AD1E-84654B8C29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7E5EDC-AFB0-48E3-AE16-046C3805403D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DCD0-EA7C-465B-AD1E-84654B8C29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7E5EDC-AFB0-48E3-AE16-046C3805403D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DCD0-EA7C-465B-AD1E-84654B8C29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7E5EDC-AFB0-48E3-AE16-046C3805403D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DCD0-EA7C-465B-AD1E-84654B8C29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7E5EDC-AFB0-48E3-AE16-046C3805403D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DCD0-EA7C-465B-AD1E-84654B8C290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B7E5EDC-AFB0-48E3-AE16-046C3805403D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1F7DCD0-EA7C-465B-AD1E-84654B8C29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48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PROCEDURES FOR PHYSICAL INSPECTIONS</a:t>
            </a:r>
          </a:p>
          <a:p>
            <a:pPr>
              <a:buNone/>
            </a:pPr>
            <a:r>
              <a:rPr lang="en-US" sz="2400" dirty="0" smtClean="0"/>
              <a:t>	Compliance Audit Investigator (Inspector) will:</a:t>
            </a:r>
          </a:p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Provide random sample list of units to property upon arrival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Explain to property representatives how the inspection will be conducted (e.g. representative will accompany inspector at all times and make introductions)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Move in the same direction </a:t>
            </a:r>
          </a:p>
          <a:p>
            <a:pPr>
              <a:buNone/>
            </a:pPr>
            <a:r>
              <a:rPr lang="en-US" sz="2400" dirty="0" smtClean="0"/>
              <a:t>	throughout the perimeter of the unit</a:t>
            </a:r>
          </a:p>
          <a:p>
            <a:pPr>
              <a:buFont typeface="Wingdings" pitchFamily="2" charset="2"/>
              <a:buChar char="q"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endParaRPr lang="en-US" sz="2400" dirty="0"/>
          </a:p>
        </p:txBody>
      </p:sp>
      <p:pic>
        <p:nvPicPr>
          <p:cNvPr id="1027" name="Picture 3" descr="C:\Users\denise\AppData\Local\Microsoft\Windows\Temporary Internet Files\Content.IE5\0ZWVQ6IU\building-inspector[1]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3810000"/>
            <a:ext cx="1828800" cy="1676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ld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Identify each deficiency verbally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Request that property representatives refrain from fixing items to be inspected before the inspector has the opportunity to make an assessment</a:t>
            </a:r>
          </a:p>
        </p:txBody>
      </p:sp>
      <p:pic>
        <p:nvPicPr>
          <p:cNvPr id="2055" name="Picture 7" descr="C:\Users\denise\AppData\Local\Microsoft\Windows\Temporary Internet Files\Content.IE5\QCEB1KUD\bw-toolbox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895600"/>
            <a:ext cx="3779520" cy="24460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Property Representative will: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Bring a notepad so they are able to record also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Always enter buildings, units and closed rooms (e.g. bedrooms, bathrooms) first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Have keys to all locks including utility closets etc.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Clear paths to doors, rooms, windows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Clear surfaces of items so inspector can make assessment</a:t>
            </a:r>
            <a:endParaRPr lang="en-US" dirty="0"/>
          </a:p>
        </p:txBody>
      </p:sp>
      <p:pic>
        <p:nvPicPr>
          <p:cNvPr id="3074" name="Picture 2" descr="C:\Users\denise\AppData\Local\Microsoft\Windows\Temporary Internet Files\Content.IE5\NWOR1TIA\notepad_shipswheel-Lrg-CU_blog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4267200"/>
            <a:ext cx="2819400" cy="15506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 order to expedite the process a property representative </a:t>
            </a:r>
            <a:r>
              <a:rPr lang="en-US" i="1" dirty="0" smtClean="0"/>
              <a:t>may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Open sink cabinets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Turn on water in sinks, tubs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Open blinds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Open utility and laundry doors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Open breaker boxes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Additionally, a property representative may be asked to: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Install light bulbs to prove a fixture works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Plug in an exhaust fan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Light a gas stove if pilot light is out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Test items more than 8” above the floor (e.g. smoke detectors, windows, emergency lighting, exit signs)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When inspection is complete Inspector will: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Detail deficiencies in an exit interview with property representatives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Leave a “Summary of physical inspection findings” that indicates the cure period for each deficiency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160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Verdana</vt:lpstr>
      <vt:lpstr>Wingdings</vt:lpstr>
      <vt:lpstr>Wingdings 2</vt:lpstr>
      <vt:lpstr>Aspect</vt:lpstr>
      <vt:lpstr>PowerPoint Presentation</vt:lpstr>
      <vt:lpstr>Cont.</vt:lpstr>
      <vt:lpstr>Cont.</vt:lpstr>
      <vt:lpstr>Cont.</vt:lpstr>
      <vt:lpstr>Cont.</vt:lpstr>
      <vt:lpstr>Cont.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Denise Cox</dc:creator>
  <cp:lastModifiedBy>Ann Hawkins</cp:lastModifiedBy>
  <cp:revision>6</cp:revision>
  <cp:lastPrinted>2015-09-21T16:43:08Z</cp:lastPrinted>
  <dcterms:created xsi:type="dcterms:W3CDTF">2015-09-17T22:24:06Z</dcterms:created>
  <dcterms:modified xsi:type="dcterms:W3CDTF">2015-09-21T16:43:18Z</dcterms:modified>
</cp:coreProperties>
</file>