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av" ContentType="audio/wav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handoutMasterIdLst>
    <p:handoutMasterId r:id="rId8"/>
  </p:handoutMasterIdLst>
  <p:sldIdLst>
    <p:sldId id="256" r:id="rId2"/>
    <p:sldId id="257" r:id="rId3"/>
    <p:sldId id="258" r:id="rId4"/>
    <p:sldId id="259" r:id="rId5"/>
    <p:sldId id="260" r:id="rId6"/>
    <p:sldId id="261" r:id="rId7"/>
  </p:sldIdLst>
  <p:sldSz cx="9144000" cy="6858000" type="screen4x3"/>
  <p:notesSz cx="6858000" cy="92360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81" d="100"/>
          <a:sy n="81" d="100"/>
        </p:scale>
        <p:origin x="1086" y="9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5AE36EE-45AD-402A-93CD-2C6CA5A01F00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2"/>
          </p:nvPr>
        </p:nvSpPr>
        <p:spPr>
          <a:xfrm>
            <a:off x="0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3"/>
          </p:nvPr>
        </p:nvSpPr>
        <p:spPr>
          <a:xfrm>
            <a:off x="3884613" y="8772525"/>
            <a:ext cx="2971800" cy="46355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54C7AD89-7C7E-411C-A170-B08F840F4D9B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45057918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0" name="Rounded Rectangle 9"/>
          <p:cNvSpPr/>
          <p:nvPr/>
        </p:nvSpPr>
        <p:spPr>
          <a:xfrm>
            <a:off x="418596" y="434162"/>
            <a:ext cx="8306809" cy="3108960"/>
          </a:xfrm>
          <a:prstGeom prst="roundRect">
            <a:avLst>
              <a:gd name="adj" fmla="val 4578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5" name="Title 4"/>
          <p:cNvSpPr>
            <a:spLocks noGrp="1"/>
          </p:cNvSpPr>
          <p:nvPr>
            <p:ph type="ctrTitle"/>
          </p:nvPr>
        </p:nvSpPr>
        <p:spPr>
          <a:xfrm>
            <a:off x="722376" y="1820206"/>
            <a:ext cx="7772400" cy="1828800"/>
          </a:xfrm>
        </p:spPr>
        <p:txBody>
          <a:bodyPr lIns="45720" rIns="45720" bIns="45720"/>
          <a:lstStyle>
            <a:lvl1pPr algn="r">
              <a:defRPr sz="4500" b="1">
                <a:solidFill>
                  <a:schemeClr val="accent1">
                    <a:tint val="88000"/>
                    <a:satMod val="150000"/>
                  </a:schemeClr>
                </a:solidFill>
                <a:effectLst>
                  <a:outerShdw blurRad="53975" dist="22860" dir="5400000" algn="tl" rotWithShape="0">
                    <a:srgbClr val="000000">
                      <a:alpha val="55000"/>
                    </a:srgbClr>
                  </a:outerShdw>
                </a:effectLst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20" name="Subtitle 19"/>
          <p:cNvSpPr>
            <a:spLocks noGrp="1"/>
          </p:cNvSpPr>
          <p:nvPr>
            <p:ph type="subTitle" idx="1"/>
          </p:nvPr>
        </p:nvSpPr>
        <p:spPr>
          <a:xfrm>
            <a:off x="722376" y="3685032"/>
            <a:ext cx="7772400" cy="914400"/>
          </a:xfrm>
        </p:spPr>
        <p:txBody>
          <a:bodyPr lIns="182880" tIns="0"/>
          <a:lstStyle>
            <a:lvl1pPr marL="36576" indent="0" algn="r">
              <a:spcBef>
                <a:spcPts val="0"/>
              </a:spcBef>
              <a:buNone/>
              <a:defRPr sz="2000">
                <a:solidFill>
                  <a:schemeClr val="bg2">
                    <a:shade val="25000"/>
                  </a:schemeClr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19" name="Date Placeholder 18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11" name="Slide Number Placeholder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02920" y="530352"/>
            <a:ext cx="8183880" cy="4187952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533404"/>
            <a:ext cx="1981200" cy="5257799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533400" y="533402"/>
            <a:ext cx="5943600" cy="5257801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4187952"/>
          </a:xfrm>
        </p:spPr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" name="Rounded Rectangle 13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ed Rectangle 10"/>
          <p:cNvSpPr/>
          <p:nvPr/>
        </p:nvSpPr>
        <p:spPr>
          <a:xfrm>
            <a:off x="418596" y="434162"/>
            <a:ext cx="8306809" cy="4341329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68344" y="4928616"/>
            <a:ext cx="8183880" cy="676656"/>
          </a:xfrm>
        </p:spPr>
        <p:txBody>
          <a:bodyPr lIns="91440" bIns="0" anchor="b"/>
          <a:lstStyle>
            <a:lvl1pPr algn="l">
              <a:buNone/>
              <a:defRPr sz="3600" b="0" cap="none" baseline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68344" y="5624484"/>
            <a:ext cx="8183880" cy="420624"/>
          </a:xfrm>
        </p:spPr>
        <p:txBody>
          <a:bodyPr lIns="118872" tIns="0" anchor="t"/>
          <a:lstStyle>
            <a:lvl1pPr marL="0" marR="36576" indent="0" algn="l">
              <a:spcBef>
                <a:spcPts val="0"/>
              </a:spcBef>
              <a:spcAft>
                <a:spcPts val="0"/>
              </a:spcAft>
              <a:buNone/>
              <a:defRPr sz="1800" b="0">
                <a:solidFill>
                  <a:schemeClr val="accent1">
                    <a:shade val="50000"/>
                    <a:satMod val="110000"/>
                  </a:schemeClr>
                </a:solidFill>
                <a:effectLst/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514352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755360" y="530352"/>
            <a:ext cx="3931920" cy="4389120"/>
          </a:xfrm>
        </p:spPr>
        <p:txBody>
          <a:bodyPr/>
          <a:lstStyle>
            <a:lvl1pPr>
              <a:defRPr sz="2600"/>
            </a:lvl1pPr>
            <a:lvl2pPr>
              <a:defRPr sz="22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02920" y="4983480"/>
            <a:ext cx="8183880" cy="1051560"/>
          </a:xfrm>
        </p:spPr>
        <p:txBody>
          <a:bodyPr anchor="b"/>
          <a:lstStyle>
            <a:lvl1pPr>
              <a:defRPr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07224" y="579438"/>
            <a:ext cx="3931920" cy="792162"/>
          </a:xfrm>
        </p:spPr>
        <p:txBody>
          <a:bodyPr lIns="146304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3"/>
          </p:nvPr>
        </p:nvSpPr>
        <p:spPr>
          <a:xfrm>
            <a:off x="4652169" y="579438"/>
            <a:ext cx="3931920" cy="792162"/>
          </a:xfrm>
        </p:spPr>
        <p:txBody>
          <a:bodyPr lIns="137160" anchor="ctr"/>
          <a:lstStyle>
            <a:lvl1pPr marL="0" indent="0" algn="l">
              <a:buNone/>
              <a:defRPr sz="2400" b="1">
                <a:solidFill>
                  <a:schemeClr val="tx1"/>
                </a:solidFill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Content Placeholder 4"/>
          <p:cNvSpPr>
            <a:spLocks noGrp="1"/>
          </p:cNvSpPr>
          <p:nvPr>
            <p:ph sz="quarter" idx="2"/>
          </p:nvPr>
        </p:nvSpPr>
        <p:spPr>
          <a:xfrm>
            <a:off x="607224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52169" y="1447800"/>
            <a:ext cx="3931920" cy="3489960"/>
          </a:xfrm>
        </p:spPr>
        <p:txBody>
          <a:bodyPr anchor="t"/>
          <a:lstStyle>
            <a:lvl1pPr algn="l">
              <a:defRPr sz="2400"/>
            </a:lvl1pPr>
            <a:lvl2pPr algn="l">
              <a:defRPr sz="2000"/>
            </a:lvl2pPr>
            <a:lvl3pPr algn="l">
              <a:defRPr sz="1800"/>
            </a:lvl3pPr>
            <a:lvl4pPr algn="l">
              <a:defRPr sz="1600"/>
            </a:lvl4pPr>
            <a:lvl5pPr algn="l">
              <a:defRPr sz="1600"/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5538784" y="533400"/>
            <a:ext cx="2971800" cy="914400"/>
          </a:xfrm>
        </p:spPr>
        <p:txBody>
          <a:bodyPr anchor="b"/>
          <a:lstStyle>
            <a:lvl1pPr algn="l">
              <a:buNone/>
              <a:defRPr sz="2200" b="1">
                <a:solidFill>
                  <a:schemeClr val="accent1"/>
                </a:solidFill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2"/>
          </p:nvPr>
        </p:nvSpPr>
        <p:spPr>
          <a:xfrm>
            <a:off x="5538847" y="1447802"/>
            <a:ext cx="2971800" cy="4206112"/>
          </a:xfrm>
        </p:spPr>
        <p:txBody>
          <a:bodyPr lIns="91440"/>
          <a:lstStyle>
            <a:lvl1pPr marL="18288" marR="18288" indent="0">
              <a:spcBef>
                <a:spcPts val="0"/>
              </a:spcBef>
              <a:buNone/>
              <a:defRPr sz="1400">
                <a:solidFill>
                  <a:schemeClr val="tx1"/>
                </a:solidFill>
              </a:defRPr>
            </a:lvl1pPr>
            <a:lvl2pPr>
              <a:buNone/>
              <a:defRPr sz="1200">
                <a:solidFill>
                  <a:schemeClr val="tx1"/>
                </a:solidFill>
              </a:defRPr>
            </a:lvl2pPr>
            <a:lvl3pPr>
              <a:buNone/>
              <a:defRPr sz="1000">
                <a:solidFill>
                  <a:schemeClr val="tx1"/>
                </a:solidFill>
              </a:defRPr>
            </a:lvl3pPr>
            <a:lvl4pPr>
              <a:buNone/>
              <a:defRPr sz="900">
                <a:solidFill>
                  <a:schemeClr val="tx1"/>
                </a:solidFill>
              </a:defRPr>
            </a:lvl4pPr>
            <a:lvl5pPr>
              <a:buNone/>
              <a:defRPr sz="900">
                <a:solidFill>
                  <a:schemeClr val="tx1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1"/>
          </p:nvPr>
        </p:nvSpPr>
        <p:spPr>
          <a:xfrm>
            <a:off x="761372" y="930144"/>
            <a:ext cx="4626159" cy="4724402"/>
          </a:xfrm>
        </p:spPr>
        <p:txBody>
          <a:bodyPr/>
          <a:lstStyle>
            <a:lvl1pPr>
              <a:defRPr sz="2800">
                <a:solidFill>
                  <a:schemeClr val="tx1"/>
                </a:solidFill>
              </a:defRPr>
            </a:lvl1pPr>
            <a:lvl2pPr>
              <a:defRPr sz="2600">
                <a:solidFill>
                  <a:schemeClr val="tx1"/>
                </a:solidFill>
              </a:defRPr>
            </a:lvl2pPr>
            <a:lvl3pPr>
              <a:defRPr sz="2400">
                <a:solidFill>
                  <a:schemeClr val="tx1"/>
                </a:solidFill>
              </a:defRPr>
            </a:lvl3pPr>
            <a:lvl4pPr>
              <a:defRPr sz="2000">
                <a:solidFill>
                  <a:schemeClr val="tx1"/>
                </a:solidFill>
              </a:defRPr>
            </a:lvl4pPr>
            <a:lvl5pPr>
              <a:defRPr sz="2000">
                <a:solidFill>
                  <a:schemeClr val="tx1"/>
                </a:solidFill>
              </a:defRPr>
            </a:lvl5pPr>
            <a:lvl6pPr>
              <a:buNone/>
              <a:defRPr/>
            </a:lvl6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Rounded Rectangle 14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1" name="Round Single Corner Rectangle 10"/>
          <p:cNvSpPr/>
          <p:nvPr/>
        </p:nvSpPr>
        <p:spPr>
          <a:xfrm>
            <a:off x="6400800" y="434162"/>
            <a:ext cx="2324605" cy="4343400"/>
          </a:xfrm>
          <a:prstGeom prst="round1Rect">
            <a:avLst>
              <a:gd name="adj" fmla="val 2748"/>
            </a:avLst>
          </a:prstGeom>
          <a:solidFill>
            <a:srgbClr val="1C1C1C"/>
          </a:soli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5012056"/>
            <a:ext cx="8229600" cy="1051560"/>
          </a:xfrm>
        </p:spPr>
        <p:txBody>
          <a:bodyPr anchor="t"/>
          <a:lstStyle>
            <a:lvl1pPr algn="l">
              <a:buNone/>
              <a:defRPr sz="3600" b="0">
                <a:solidFill>
                  <a:schemeClr val="bg2">
                    <a:shade val="25000"/>
                  </a:schemeClr>
                </a:solidFill>
                <a:effectLst/>
              </a:defRPr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 bwMode="grayWhite">
          <a:xfrm>
            <a:off x="6462712" y="533400"/>
            <a:ext cx="2240280" cy="4211480"/>
          </a:xfrm>
        </p:spPr>
        <p:txBody>
          <a:bodyPr lIns="91440"/>
          <a:lstStyle>
            <a:lvl1pPr marL="45720" indent="0" algn="l">
              <a:spcBef>
                <a:spcPts val="0"/>
              </a:spcBef>
              <a:buNone/>
              <a:defRPr sz="1400">
                <a:solidFill>
                  <a:srgbClr val="FFFFFF"/>
                </a:solidFill>
              </a:defRPr>
            </a:lvl1pPr>
            <a:lvl2pPr>
              <a:defRPr sz="1200">
                <a:solidFill>
                  <a:srgbClr val="FFFFFF"/>
                </a:solidFill>
              </a:defRPr>
            </a:lvl2pPr>
            <a:lvl3pPr>
              <a:defRPr sz="1000">
                <a:solidFill>
                  <a:srgbClr val="FFFFFF"/>
                </a:solidFill>
              </a:defRPr>
            </a:lvl3pPr>
            <a:lvl4pPr>
              <a:defRPr sz="900">
                <a:solidFill>
                  <a:srgbClr val="FFFFFF"/>
                </a:solidFill>
              </a:defRPr>
            </a:lvl4pPr>
            <a:lvl5pPr>
              <a:defRPr sz="900">
                <a:solidFill>
                  <a:srgbClr val="FFFFFF"/>
                </a:solidFill>
              </a:defRPr>
            </a:lvl5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extLst/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421480" y="435768"/>
            <a:ext cx="5925312" cy="4343400"/>
          </a:xfrm>
          <a:prstGeom prst="snipRoundRect">
            <a:avLst>
              <a:gd name="adj1" fmla="val 1040"/>
              <a:gd name="adj2" fmla="val 0"/>
            </a:avLst>
          </a:prstGeom>
          <a:solidFill>
            <a:schemeClr val="bg2">
              <a:shade val="10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extLst/>
          </a:lstStyle>
          <a:p>
            <a:r>
              <a:rPr kumimoji="0" lang="en-US" smtClean="0"/>
              <a:t>Click icon to add picture</a:t>
            </a:r>
            <a:endParaRPr kumimoji="0" lang="en-US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Rounded Rectangle 6"/>
          <p:cNvSpPr/>
          <p:nvPr/>
        </p:nvSpPr>
        <p:spPr>
          <a:xfrm>
            <a:off x="304800" y="329184"/>
            <a:ext cx="8532055" cy="6196819"/>
          </a:xfrm>
          <a:prstGeom prst="roundRect">
            <a:avLst>
              <a:gd name="adj" fmla="val 2081"/>
            </a:avLst>
          </a:prstGeom>
          <a:gradFill flip="none" rotWithShape="1">
            <a:gsLst>
              <a:gs pos="0">
                <a:srgbClr val="FFFFFF">
                  <a:shade val="100000"/>
                </a:srgbClr>
              </a:gs>
              <a:gs pos="98000">
                <a:srgbClr val="FFFFFF">
                  <a:shade val="100000"/>
                </a:srgbClr>
              </a:gs>
              <a:gs pos="99055">
                <a:srgbClr val="FFFFFF">
                  <a:shade val="93000"/>
                </a:srgbClr>
              </a:gs>
              <a:gs pos="100000">
                <a:srgbClr val="FFFFFF">
                  <a:shade val="70000"/>
                </a:srgbClr>
              </a:gs>
            </a:gsLst>
            <a:lin ang="5400000" scaled="1"/>
            <a:tileRect/>
          </a:gradFill>
          <a:ln w="2000" cap="rnd" cmpd="sng" algn="ctr">
            <a:solidFill>
              <a:srgbClr val="302F2C">
                <a:tint val="65000"/>
                <a:satMod val="120000"/>
              </a:srgbClr>
            </a:solidFill>
            <a:prstDash val="solid"/>
          </a:ln>
          <a:effectLst>
            <a:outerShdw blurRad="76200" dist="50800" dir="5400000" algn="tl" rotWithShape="0">
              <a:srgbClr val="000000">
                <a:alpha val="25000"/>
              </a:srgbClr>
            </a:outerShdw>
          </a:effectLst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ounded Rectangle 8"/>
          <p:cNvSpPr/>
          <p:nvPr/>
        </p:nvSpPr>
        <p:spPr>
          <a:xfrm>
            <a:off x="418596" y="434162"/>
            <a:ext cx="8306809" cy="5486400"/>
          </a:xfrm>
          <a:prstGeom prst="roundRect">
            <a:avLst>
              <a:gd name="adj" fmla="val 2127"/>
            </a:avLst>
          </a:prstGeom>
          <a:gradFill rotWithShape="1">
            <a:gsLst>
              <a:gs pos="0">
                <a:schemeClr val="bg1">
                  <a:tint val="75000"/>
                  <a:satMod val="150000"/>
                </a:schemeClr>
              </a:gs>
              <a:gs pos="55000">
                <a:schemeClr val="bg1">
                  <a:shade val="75000"/>
                  <a:satMod val="100000"/>
                </a:schemeClr>
              </a:gs>
              <a:gs pos="100000">
                <a:schemeClr val="bg1">
                  <a:shade val="35000"/>
                  <a:satMod val="100000"/>
                </a:schemeClr>
              </a:gs>
            </a:gsLst>
            <a:path path="circle">
              <a:fillToRect l="50000" t="175000" r="50000" b="-75000"/>
            </a:path>
          </a:gradFill>
          <a:ln w="8890" cap="rnd" cmpd="sng" algn="ctr">
            <a:noFill/>
            <a:prstDash val="solid"/>
          </a:ln>
          <a:effectLst/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3" name="Title Placeholder 12"/>
          <p:cNvSpPr>
            <a:spLocks noGrp="1"/>
          </p:cNvSpPr>
          <p:nvPr>
            <p:ph type="title"/>
          </p:nvPr>
        </p:nvSpPr>
        <p:spPr>
          <a:xfrm>
            <a:off x="502920" y="4985590"/>
            <a:ext cx="8183880" cy="1051560"/>
          </a:xfrm>
          <a:prstGeom prst="rect">
            <a:avLst/>
          </a:prstGeom>
        </p:spPr>
        <p:txBody>
          <a:bodyPr vert="horz" anchor="b">
            <a:normAutofit/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idx="1"/>
          </p:nvPr>
        </p:nvSpPr>
        <p:spPr>
          <a:xfrm>
            <a:off x="502920" y="530352"/>
            <a:ext cx="8183880" cy="4187952"/>
          </a:xfrm>
          <a:prstGeom prst="rect">
            <a:avLst/>
          </a:prstGeom>
        </p:spPr>
        <p:txBody>
          <a:bodyPr vert="horz" lIns="182880" tIns="9144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25" name="Date Placeholder 24"/>
          <p:cNvSpPr>
            <a:spLocks noGrp="1"/>
          </p:cNvSpPr>
          <p:nvPr>
            <p:ph type="dt" sz="half" idx="2"/>
          </p:nvPr>
        </p:nvSpPr>
        <p:spPr>
          <a:xfrm>
            <a:off x="3776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AB7E5EDC-AFB0-48E3-AE16-046C3805403D}" type="datetimeFigureOut">
              <a:rPr lang="en-US" smtClean="0"/>
              <a:t>9/21/2015</a:t>
            </a:fld>
            <a:endParaRPr lang="en-US"/>
          </a:p>
        </p:txBody>
      </p:sp>
      <p:sp>
        <p:nvSpPr>
          <p:cNvPr id="18" name="Footer Placeholder 17"/>
          <p:cNvSpPr>
            <a:spLocks noGrp="1"/>
          </p:cNvSpPr>
          <p:nvPr>
            <p:ph type="ftr" sz="quarter" idx="3"/>
          </p:nvPr>
        </p:nvSpPr>
        <p:spPr>
          <a:xfrm>
            <a:off x="6062328" y="6111875"/>
            <a:ext cx="2286000" cy="365125"/>
          </a:xfrm>
          <a:prstGeom prst="rect">
            <a:avLst/>
          </a:prstGeom>
        </p:spPr>
        <p:txBody>
          <a:bodyPr vert="horz" anchor="b"/>
          <a:lstStyle>
            <a:lvl1pPr algn="l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4"/>
          </p:nvPr>
        </p:nvSpPr>
        <p:spPr>
          <a:xfrm>
            <a:off x="8348328" y="6111875"/>
            <a:ext cx="457200" cy="365125"/>
          </a:xfrm>
          <a:prstGeom prst="rect">
            <a:avLst/>
          </a:prstGeom>
        </p:spPr>
        <p:txBody>
          <a:bodyPr vert="horz" anchor="b"/>
          <a:lstStyle>
            <a:lvl1pPr algn="r" eaLnBrk="1" latinLnBrk="0" hangingPunct="1">
              <a:defRPr kumimoji="0" sz="1000">
                <a:solidFill>
                  <a:schemeClr val="bg2">
                    <a:shade val="50000"/>
                  </a:schemeClr>
                </a:solidFill>
              </a:defRPr>
            </a:lvl1pPr>
            <a:extLst/>
          </a:lstStyle>
          <a:p>
            <a:fld id="{C1F7DCD0-EA7C-465B-AD1E-84654B8C290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3600" b="1" kern="1200">
          <a:solidFill>
            <a:schemeClr val="accent1">
              <a:tint val="88000"/>
              <a:satMod val="150000"/>
            </a:schemeClr>
          </a:solidFill>
          <a:effectLst>
            <a:outerShdw blurRad="53975" dist="22860" dir="5400000" algn="tl" rotWithShape="0">
              <a:srgbClr val="000000">
                <a:alpha val="55000"/>
              </a:srgbClr>
            </a:outerShdw>
          </a:effectLst>
          <a:latin typeface="+mj-lt"/>
          <a:ea typeface="+mj-ea"/>
          <a:cs typeface="+mj-cs"/>
        </a:defRPr>
      </a:lvl1pPr>
      <a:extLst/>
    </p:titleStyle>
    <p:bodyStyle>
      <a:lvl1pPr marL="265176" indent="-265176" algn="l" rtl="0" eaLnBrk="1" latinLnBrk="0" hangingPunct="1">
        <a:spcBef>
          <a:spcPts val="250"/>
        </a:spcBef>
        <a:buClr>
          <a:schemeClr val="accent1"/>
        </a:buClr>
        <a:buSzPct val="80000"/>
        <a:buFont typeface="Wingdings 2"/>
        <a:buChar char=""/>
        <a:defRPr kumimoji="0" sz="2800" kern="1200">
          <a:solidFill>
            <a:schemeClr val="tx1"/>
          </a:solidFill>
          <a:effectLst/>
          <a:latin typeface="+mn-lt"/>
          <a:ea typeface="+mn-ea"/>
          <a:cs typeface="+mn-cs"/>
        </a:defRPr>
      </a:lvl1pPr>
      <a:lvl2pPr marL="548640" indent="-201168" algn="l" rtl="0" eaLnBrk="1" latinLnBrk="0" hangingPunct="1">
        <a:spcBef>
          <a:spcPts val="250"/>
        </a:spcBef>
        <a:buClr>
          <a:schemeClr val="accent1"/>
        </a:buClr>
        <a:buSzPct val="100000"/>
        <a:buFont typeface="Verdana"/>
        <a:buChar char="◦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786384" indent="-182880" algn="l" rtl="0" eaLnBrk="1" latinLnBrk="0" hangingPunct="1">
        <a:spcBef>
          <a:spcPts val="250"/>
        </a:spcBef>
        <a:buClr>
          <a:schemeClr val="accent2">
            <a:tint val="85000"/>
            <a:satMod val="285000"/>
          </a:schemeClr>
        </a:buClr>
        <a:buSzPct val="100000"/>
        <a:buFont typeface="Wingdings 2"/>
        <a:buChar char=""/>
        <a:defRPr kumimoji="0" sz="2200" kern="1200">
          <a:solidFill>
            <a:schemeClr val="tx1"/>
          </a:solidFill>
          <a:latin typeface="+mn-lt"/>
          <a:ea typeface="+mn-ea"/>
          <a:cs typeface="+mn-cs"/>
        </a:defRPr>
      </a:lvl3pPr>
      <a:lvl4pPr marL="1024128" indent="-182880" algn="l" rtl="0" eaLnBrk="1" latinLnBrk="0" hangingPunct="1">
        <a:spcBef>
          <a:spcPts val="230"/>
        </a:spcBef>
        <a:buClr>
          <a:schemeClr val="accent2">
            <a:tint val="85000"/>
            <a:satMod val="285000"/>
          </a:schemeClr>
        </a:buClr>
        <a:buSzPct val="112000"/>
        <a:buFont typeface="Verdana"/>
        <a:buChar char="◦"/>
        <a:defRPr kumimoji="0" sz="1900" kern="1200">
          <a:solidFill>
            <a:schemeClr val="tx1"/>
          </a:solidFill>
          <a:latin typeface="+mn-lt"/>
          <a:ea typeface="+mn-ea"/>
          <a:cs typeface="+mn-cs"/>
        </a:defRPr>
      </a:lvl4pPr>
      <a:lvl5pPr marL="1280160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1490472" indent="-182880" algn="l" rtl="0" eaLnBrk="1" latinLnBrk="0" hangingPunct="1">
        <a:spcBef>
          <a:spcPts val="250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700" kern="1200" baseline="0">
          <a:solidFill>
            <a:schemeClr val="tx1"/>
          </a:solidFill>
          <a:latin typeface="+mn-lt"/>
          <a:ea typeface="+mn-ea"/>
          <a:cs typeface="+mn-cs"/>
        </a:defRPr>
      </a:lvl6pPr>
      <a:lvl7pPr marL="1700784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7pPr>
      <a:lvl8pPr marL="1920240" indent="-182880" algn="l" rtl="0" eaLnBrk="1" latinLnBrk="0" hangingPunct="1">
        <a:spcBef>
          <a:spcPts val="257"/>
        </a:spcBef>
        <a:buClr>
          <a:schemeClr val="accent3">
            <a:tint val="85000"/>
            <a:satMod val="275000"/>
          </a:schemeClr>
        </a:buClr>
        <a:buSzPct val="100000"/>
        <a:buFont typeface="Verdana"/>
        <a:buChar char="◦"/>
        <a:defRPr kumimoji="0" sz="1500" kern="1200" baseline="0">
          <a:solidFill>
            <a:schemeClr val="tx1"/>
          </a:solidFill>
          <a:latin typeface="+mn-lt"/>
          <a:ea typeface="+mn-ea"/>
          <a:cs typeface="+mn-cs"/>
        </a:defRPr>
      </a:lvl8pPr>
      <a:lvl9pPr marL="2148840" indent="-182880" algn="l" rtl="0" eaLnBrk="1" latinLnBrk="0" hangingPunct="1">
        <a:spcBef>
          <a:spcPts val="255"/>
        </a:spcBef>
        <a:buClr>
          <a:schemeClr val="accent3">
            <a:tint val="85000"/>
            <a:satMod val="275000"/>
          </a:schemeClr>
        </a:buClr>
        <a:buSzPct val="100000"/>
        <a:buFont typeface="Wingdings 2"/>
        <a:buChar char=""/>
        <a:defRPr kumimoji="0" sz="1500" kern="120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audio" Target="../media/audio1.wav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" name="Content Placeholder 5"/>
          <p:cNvSpPr>
            <a:spLocks noGrp="1"/>
          </p:cNvSpPr>
          <p:nvPr>
            <p:ph idx="1"/>
          </p:nvPr>
        </p:nvSpPr>
        <p:spPr>
          <a:xfrm>
            <a:off x="502920" y="530352"/>
            <a:ext cx="8183880" cy="5184648"/>
          </a:xfrm>
        </p:spPr>
        <p:txBody>
          <a:bodyPr>
            <a:normAutofit/>
          </a:bodyPr>
          <a:lstStyle/>
          <a:p>
            <a:r>
              <a:rPr lang="en-US" sz="2400" b="1" dirty="0" smtClean="0"/>
              <a:t>PROCEDURES FOR PHYSICAL INSPECTIONS</a:t>
            </a:r>
          </a:p>
          <a:p>
            <a:pPr>
              <a:buNone/>
            </a:pPr>
            <a:r>
              <a:rPr lang="en-US" sz="2400" dirty="0" smtClean="0"/>
              <a:t>	Compliance Audit Investigator (Inspector) will:</a:t>
            </a:r>
          </a:p>
          <a:p>
            <a:pPr>
              <a:buNone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Provide random sample list of units to property upon arrival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Explain to property representatives how the inspection will be conducted (e.g. representative will accompany inspector at all times and make introductions)</a:t>
            </a:r>
          </a:p>
          <a:p>
            <a:pPr>
              <a:buFont typeface="Wingdings" pitchFamily="2" charset="2"/>
              <a:buChar char="q"/>
            </a:pPr>
            <a:r>
              <a:rPr lang="en-US" sz="2400" dirty="0" smtClean="0"/>
              <a:t>Move in the same direction </a:t>
            </a:r>
          </a:p>
          <a:p>
            <a:pPr>
              <a:buNone/>
            </a:pPr>
            <a:r>
              <a:rPr lang="en-US" sz="2400" dirty="0" smtClean="0"/>
              <a:t>	throughout the perimeter of the unit</a:t>
            </a:r>
          </a:p>
          <a:p>
            <a:pPr>
              <a:buFont typeface="Wingdings" pitchFamily="2" charset="2"/>
              <a:buChar char="q"/>
            </a:pPr>
            <a:endParaRPr lang="en-US" sz="2400" dirty="0" smtClean="0"/>
          </a:p>
          <a:p>
            <a:pPr>
              <a:buFont typeface="Wingdings" pitchFamily="2" charset="2"/>
              <a:buChar char="q"/>
            </a:pPr>
            <a:endParaRPr lang="en-US" sz="2400" dirty="0"/>
          </a:p>
        </p:txBody>
      </p:sp>
      <p:pic>
        <p:nvPicPr>
          <p:cNvPr id="1027" name="Picture 3" descr="C:\Users\denise\AppData\Local\Microsoft\Windows\Temporary Internet Files\Content.IE5\0ZWVQ6IU\building-inspector[1].bmp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05600" y="3810000"/>
            <a:ext cx="1828800" cy="1676400"/>
          </a:xfrm>
          <a:prstGeom prst="rect">
            <a:avLst/>
          </a:prstGeom>
          <a:noFill/>
        </p:spPr>
      </p:pic>
    </p:spTree>
  </p:cSld>
  <p:clrMapOvr>
    <a:masterClrMapping/>
  </p:clrMapOvr>
  <p:transition spd="slow">
    <p:strips dir="ld"/>
    <p:sndAc>
      <p:stSnd>
        <p:snd r:embed="rId2" name="hammer.wav"/>
      </p:stSnd>
    </p:sndAc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Font typeface="Wingdings" pitchFamily="2" charset="2"/>
              <a:buChar char="q"/>
            </a:pPr>
            <a:r>
              <a:rPr lang="en-US" dirty="0" smtClean="0"/>
              <a:t>Identify each deficiency verbally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Request that property representatives refrain from fixing items to be inspected before the inspector has the opportunity to make an assessment</a:t>
            </a:r>
          </a:p>
        </p:txBody>
      </p:sp>
      <p:pic>
        <p:nvPicPr>
          <p:cNvPr id="2055" name="Picture 7" descr="C:\Users\denise\AppData\Local\Microsoft\Windows\Temporary Internet Files\Content.IE5\QCEB1KUD\bw-toolbox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4876800" y="2895600"/>
            <a:ext cx="3779520" cy="244602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 lnSpcReduction="10000"/>
          </a:bodyPr>
          <a:lstStyle/>
          <a:p>
            <a:pPr>
              <a:buNone/>
            </a:pPr>
            <a:r>
              <a:rPr lang="en-US" dirty="0" smtClean="0"/>
              <a:t>Property Representative will: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Bring a notepad so they are able to record also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Always enter buildings, units and closed rooms (e.g. bedrooms, bathrooms) first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Have keys to all locks including utility closets etc.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Clear paths to doors, rooms, windows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Clear surfaces of items so inspector can make assessment</a:t>
            </a:r>
            <a:endParaRPr lang="en-US" dirty="0"/>
          </a:p>
        </p:txBody>
      </p:sp>
      <p:pic>
        <p:nvPicPr>
          <p:cNvPr id="3074" name="Picture 2" descr="C:\Users\denise\AppData\Local\Microsoft\Windows\Temporary Internet Files\Content.IE5\NWOR1TIA\notepad_shipswheel-Lrg-CU_blog[1].jp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5029200" y="4267200"/>
            <a:ext cx="2819400" cy="1550670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In order to expedite the process a property representative </a:t>
            </a:r>
            <a:r>
              <a:rPr lang="en-US" i="1" dirty="0" smtClean="0"/>
              <a:t>may</a:t>
            </a:r>
            <a:r>
              <a:rPr lang="en-US" dirty="0" smtClean="0"/>
              <a:t>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Open sink cabinets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Turn on water in sinks, tubs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Open blinds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Open utility and laundry doors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Open breaker boxes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	Additionally, a property representative may be asked to: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Install light bulbs to prove a fixture works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Plug in an exhaust fan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Light a gas stove if pilot light is out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Test items more than 8” above the floor (e.g. smoke detectors, windows, emergency lighting, exit signs)</a:t>
            </a:r>
          </a:p>
          <a:p>
            <a:pPr>
              <a:buNone/>
            </a:pPr>
            <a:r>
              <a:rPr lang="en-US" dirty="0" smtClean="0"/>
              <a:t> </a:t>
            </a:r>
          </a:p>
          <a:p>
            <a:pPr>
              <a:buFont typeface="Wingdings" pitchFamily="2" charset="2"/>
              <a:buChar char="q"/>
            </a:pPr>
            <a:endParaRPr lang="en-US" dirty="0" smtClean="0"/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Cont.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r>
              <a:rPr lang="en-US" dirty="0" smtClean="0"/>
              <a:t>When inspection is complete Inspector will: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Detail deficiencies in an exit interview with property representatives</a:t>
            </a:r>
          </a:p>
          <a:p>
            <a:pPr>
              <a:buFont typeface="Wingdings" pitchFamily="2" charset="2"/>
              <a:buChar char="q"/>
            </a:pPr>
            <a:r>
              <a:rPr lang="en-US" dirty="0" smtClean="0"/>
              <a:t>Leave a “Summary of physical inspection findings” that indicates the cure period for each deficiency</a:t>
            </a:r>
          </a:p>
          <a:p>
            <a:pPr>
              <a:buNone/>
            </a:pPr>
            <a:endParaRPr lang="en-US" dirty="0" smtClean="0"/>
          </a:p>
          <a:p>
            <a:pPr>
              <a:buFont typeface="Wingdings" pitchFamily="2" charset="2"/>
              <a:buChar char="q"/>
            </a:pPr>
            <a:endParaRPr lang="en-US" dirty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Aspect">
  <a:themeElements>
    <a:clrScheme name="Aspect">
      <a:dk1>
        <a:sysClr val="windowText" lastClr="000000"/>
      </a:dk1>
      <a:lt1>
        <a:sysClr val="window" lastClr="FFFFFF"/>
      </a:lt1>
      <a:dk2>
        <a:srgbClr val="323232"/>
      </a:dk2>
      <a:lt2>
        <a:srgbClr val="E3DED1"/>
      </a:lt2>
      <a:accent1>
        <a:srgbClr val="F07F09"/>
      </a:accent1>
      <a:accent2>
        <a:srgbClr val="9F2936"/>
      </a:accent2>
      <a:accent3>
        <a:srgbClr val="1B587C"/>
      </a:accent3>
      <a:accent4>
        <a:srgbClr val="4E8542"/>
      </a:accent4>
      <a:accent5>
        <a:srgbClr val="604878"/>
      </a:accent5>
      <a:accent6>
        <a:srgbClr val="C19859"/>
      </a:accent6>
      <a:hlink>
        <a:srgbClr val="6B9F25"/>
      </a:hlink>
      <a:folHlink>
        <a:srgbClr val="B26B02"/>
      </a:folHlink>
    </a:clrScheme>
    <a:fontScheme name="Aspect">
      <a:maj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ajorFont>
      <a:minorFont>
        <a:latin typeface="Verdana"/>
        <a:ea typeface=""/>
        <a:cs typeface=""/>
        <a:font script="Jpan" typeface="ＭＳ ゴシック"/>
        <a:font script="Hang" typeface="굴림"/>
        <a:font script="Hans" typeface="微软雅黑"/>
        <a:font script="Hant" typeface="微軟正黑體"/>
        <a:font script="Arab" typeface="Tahoma"/>
        <a:font script="Hebr" typeface="Tahoma"/>
        <a:font script="Thai" typeface="Frees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Verdana"/>
        <a:font script="Uigh" typeface="Microsoft Uighur"/>
      </a:minorFont>
    </a:fontScheme>
    <a:fmtScheme name="Aspect">
      <a:fillStyleLst>
        <a:solidFill>
          <a:schemeClr val="phClr"/>
        </a:solidFill>
        <a:gradFill rotWithShape="1">
          <a:gsLst>
            <a:gs pos="0">
              <a:schemeClr val="phClr">
                <a:tint val="65000"/>
                <a:satMod val="270000"/>
              </a:schemeClr>
            </a:gs>
            <a:gs pos="25000">
              <a:schemeClr val="phClr">
                <a:tint val="60000"/>
                <a:satMod val="300000"/>
              </a:schemeClr>
            </a:gs>
            <a:gs pos="100000">
              <a:schemeClr val="phClr">
                <a:tint val="29000"/>
                <a:satMod val="40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5000"/>
                <a:satMod val="155000"/>
              </a:schemeClr>
            </a:gs>
            <a:gs pos="60000">
              <a:schemeClr val="phClr">
                <a:shade val="95000"/>
                <a:satMod val="150000"/>
              </a:schemeClr>
            </a:gs>
            <a:gs pos="100000">
              <a:schemeClr val="phClr">
                <a:tint val="87000"/>
                <a:satMod val="250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atMod val="150000"/>
            </a:schemeClr>
          </a:solidFill>
          <a:prstDash val="solid"/>
        </a:ln>
        <a:ln w="425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</a:effectStyle>
        <a:effectStyle>
          <a:effectLst>
            <a:outerShdw blurRad="65500" dist="38100" dir="5400000" rotWithShape="0">
              <a:srgbClr val="000000">
                <a:alpha val="40000"/>
              </a:srgbClr>
            </a:outerShdw>
          </a:effectLst>
          <a:scene3d>
            <a:camera prst="orthographicFront" fov="0">
              <a:rot lat="0" lon="0" rev="0"/>
            </a:camera>
            <a:lightRig rig="contrasting" dir="t">
              <a:rot lat="0" lon="0" rev="12000000"/>
            </a:lightRig>
          </a:scene3d>
          <a:sp3d prstMaterial="powder">
            <a:bevelT h="508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shade val="35000"/>
                <a:satMod val="150000"/>
              </a:schemeClr>
            </a:gs>
            <a:gs pos="45000">
              <a:schemeClr val="phClr">
                <a:shade val="68000"/>
                <a:satMod val="155000"/>
              </a:schemeClr>
            </a:gs>
            <a:gs pos="100000">
              <a:schemeClr val="phClr">
                <a:tint val="70000"/>
                <a:satMod val="175000"/>
              </a:schemeClr>
            </a:gs>
          </a:gsLst>
          <a:lin ang="16200000" scaled="0"/>
        </a:gradFill>
        <a:blipFill>
          <a:blip xmlns:r="http://schemas.openxmlformats.org/officeDocument/2006/relationships" r:embed="rId1">
            <a:duotone>
              <a:schemeClr val="phClr">
                <a:shade val="800"/>
                <a:satMod val="150000"/>
              </a:schemeClr>
              <a:schemeClr val="phClr">
                <a:tint val="80000"/>
                <a:satMod val="150000"/>
              </a:schemeClr>
            </a:duotone>
          </a:blip>
          <a:tile tx="0" ty="0" sx="75000" sy="7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51</TotalTime>
  <Words>160</Words>
  <Application>Microsoft Office PowerPoint</Application>
  <PresentationFormat>On-screen Show (4:3)</PresentationFormat>
  <Paragraphs>35</Paragraphs>
  <Slides>6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6</vt:i4>
      </vt:variant>
    </vt:vector>
  </HeadingPairs>
  <TitlesOfParts>
    <vt:vector size="11" baseType="lpstr">
      <vt:lpstr>Calibri</vt:lpstr>
      <vt:lpstr>Verdana</vt:lpstr>
      <vt:lpstr>Wingdings</vt:lpstr>
      <vt:lpstr>Wingdings 2</vt:lpstr>
      <vt:lpstr>Aspect</vt:lpstr>
      <vt:lpstr>PowerPoint Presentation</vt:lpstr>
      <vt:lpstr>Cont.</vt:lpstr>
      <vt:lpstr>Cont.</vt:lpstr>
      <vt:lpstr>Cont.</vt:lpstr>
      <vt:lpstr>Cont.</vt:lpstr>
      <vt:lpstr>Cont.</vt:lpstr>
    </vt:vector>
  </TitlesOfParts>
  <Company>Hewlett-Packard Company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Denise Cox</dc:creator>
  <cp:lastModifiedBy>Ann Hawkins</cp:lastModifiedBy>
  <cp:revision>6</cp:revision>
  <cp:lastPrinted>2015-09-21T16:43:08Z</cp:lastPrinted>
  <dcterms:created xsi:type="dcterms:W3CDTF">2015-09-17T22:24:06Z</dcterms:created>
  <dcterms:modified xsi:type="dcterms:W3CDTF">2015-09-21T16:43:18Z</dcterms:modified>
</cp:coreProperties>
</file>